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34" r:id="rId5"/>
    <p:sldId id="2936" r:id="rId6"/>
    <p:sldId id="2929" r:id="rId7"/>
    <p:sldId id="2935" r:id="rId8"/>
    <p:sldId id="2937" r:id="rId9"/>
    <p:sldId id="2938" r:id="rId10"/>
    <p:sldId id="2939" r:id="rId11"/>
    <p:sldId id="2940" r:id="rId12"/>
    <p:sldId id="2941" r:id="rId13"/>
    <p:sldId id="2942" r:id="rId14"/>
    <p:sldId id="2943" r:id="rId15"/>
    <p:sldId id="2944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4" pos="14350">
          <p15:clr>
            <a:srgbClr val="A4A3A4"/>
          </p15:clr>
        </p15:guide>
        <p15:guide id="5" pos="1006">
          <p15:clr>
            <a:srgbClr val="A4A3A4"/>
          </p15:clr>
        </p15:guide>
        <p15:guide id="6" pos="7702">
          <p15:clr>
            <a:srgbClr val="A4A3A4"/>
          </p15:clr>
        </p15:guide>
        <p15:guide id="8" orient="horz" pos="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Yeoh" initials="GY" lastIdx="1" clrIdx="0">
    <p:extLst>
      <p:ext uri="{19B8F6BF-5375-455C-9EA6-DF929625EA0E}">
        <p15:presenceInfo xmlns:p15="http://schemas.microsoft.com/office/powerpoint/2012/main" userId="S::George.Yeoh@gbgplc.com::dc7c34e7-3b54-49c8-9c7b-ad270d0c8d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5E"/>
    <a:srgbClr val="F2F2F2"/>
    <a:srgbClr val="A6A6A6"/>
    <a:srgbClr val="8BD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6" autoAdjust="0"/>
    <p:restoredTop sz="96441" autoAdjust="0"/>
  </p:normalViewPr>
  <p:slideViewPr>
    <p:cSldViewPr snapToGrid="0">
      <p:cViewPr>
        <p:scale>
          <a:sx n="50" d="100"/>
          <a:sy n="50" d="100"/>
        </p:scale>
        <p:origin x="24" y="24"/>
      </p:cViewPr>
      <p:guideLst>
        <p:guide orient="horz" pos="8112"/>
        <p:guide pos="14350"/>
        <p:guide pos="1006"/>
        <p:guide pos="7702"/>
        <p:guide orient="horz" pos="4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9C06F-A12D-4285-BA58-855F24D42C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863D77-93F5-4A43-99CE-8E2C0D6F1206}">
      <dgm:prSet custT="1"/>
      <dgm:spPr/>
      <dgm:t>
        <a:bodyPr/>
        <a:lstStyle/>
        <a:p>
          <a:r>
            <a:rPr lang="en-US" sz="5000" dirty="0"/>
            <a:t>Describes Behavior of System</a:t>
          </a:r>
        </a:p>
      </dgm:t>
    </dgm:pt>
    <dgm:pt modelId="{10239FB6-E851-4E0B-81B2-AA958BA6168B}" type="parTrans" cxnId="{D39103F2-0F56-4BF9-947D-AFFD8EE10D61}">
      <dgm:prSet/>
      <dgm:spPr/>
      <dgm:t>
        <a:bodyPr/>
        <a:lstStyle/>
        <a:p>
          <a:endParaRPr lang="en-US"/>
        </a:p>
      </dgm:t>
    </dgm:pt>
    <dgm:pt modelId="{C59DB73D-55DB-41A5-A521-F547D4AAA9CD}" type="sibTrans" cxnId="{D39103F2-0F56-4BF9-947D-AFFD8EE10D61}">
      <dgm:prSet/>
      <dgm:spPr/>
      <dgm:t>
        <a:bodyPr/>
        <a:lstStyle/>
        <a:p>
          <a:endParaRPr lang="en-US"/>
        </a:p>
      </dgm:t>
    </dgm:pt>
    <dgm:pt modelId="{C7B11671-56D1-446E-8C62-9E26E21D9B64}">
      <dgm:prSet custT="1"/>
      <dgm:spPr/>
      <dgm:t>
        <a:bodyPr/>
        <a:lstStyle/>
        <a:p>
          <a:r>
            <a:rPr lang="en-US" sz="5400" dirty="0"/>
            <a:t>Readable – Well Documented</a:t>
          </a:r>
        </a:p>
      </dgm:t>
    </dgm:pt>
    <dgm:pt modelId="{DAF66268-A9B2-4EC8-99C4-292F3138A051}" type="parTrans" cxnId="{B6DFE50F-C7A4-4705-A330-645AD04AB0D4}">
      <dgm:prSet/>
      <dgm:spPr/>
      <dgm:t>
        <a:bodyPr/>
        <a:lstStyle/>
        <a:p>
          <a:endParaRPr lang="en-US"/>
        </a:p>
      </dgm:t>
    </dgm:pt>
    <dgm:pt modelId="{30588BAF-3591-4BE4-BFD8-247622762A86}" type="sibTrans" cxnId="{B6DFE50F-C7A4-4705-A330-645AD04AB0D4}">
      <dgm:prSet/>
      <dgm:spPr/>
      <dgm:t>
        <a:bodyPr/>
        <a:lstStyle/>
        <a:p>
          <a:endParaRPr lang="en-US"/>
        </a:p>
      </dgm:t>
    </dgm:pt>
    <dgm:pt modelId="{515FE55A-AA7F-45B7-98EA-E6BFCD546D7A}">
      <dgm:prSet custT="1"/>
      <dgm:spPr/>
      <dgm:t>
        <a:bodyPr/>
        <a:lstStyle/>
        <a:p>
          <a:r>
            <a:rPr lang="en-US" sz="5400" dirty="0"/>
            <a:t>Easy to Learn</a:t>
          </a:r>
        </a:p>
      </dgm:t>
    </dgm:pt>
    <dgm:pt modelId="{1587046B-E19D-4231-B111-E783CB32C14D}" type="parTrans" cxnId="{47D8169F-937B-4773-858F-21627945CF87}">
      <dgm:prSet/>
      <dgm:spPr/>
      <dgm:t>
        <a:bodyPr/>
        <a:lstStyle/>
        <a:p>
          <a:endParaRPr lang="en-US"/>
        </a:p>
      </dgm:t>
    </dgm:pt>
    <dgm:pt modelId="{E47FFCB3-6C28-4360-BF1D-DD3339EE53A7}" type="sibTrans" cxnId="{47D8169F-937B-4773-858F-21627945CF87}">
      <dgm:prSet/>
      <dgm:spPr/>
      <dgm:t>
        <a:bodyPr/>
        <a:lstStyle/>
        <a:p>
          <a:endParaRPr lang="en-US"/>
        </a:p>
      </dgm:t>
    </dgm:pt>
    <dgm:pt modelId="{B18076B3-24C1-431D-B068-1D6F7ECF9049}">
      <dgm:prSet custT="1"/>
      <dgm:spPr/>
      <dgm:t>
        <a:bodyPr/>
        <a:lstStyle/>
        <a:p>
          <a:r>
            <a:rPr lang="en-US" sz="5400" dirty="0"/>
            <a:t>Easy and Fast to Write / Debug</a:t>
          </a:r>
        </a:p>
      </dgm:t>
    </dgm:pt>
    <dgm:pt modelId="{CF449456-9B10-4389-A969-6BD22299FCB7}" type="parTrans" cxnId="{349EBE9B-AD26-4A4F-9FA5-D45D36E95A08}">
      <dgm:prSet/>
      <dgm:spPr/>
      <dgm:t>
        <a:bodyPr/>
        <a:lstStyle/>
        <a:p>
          <a:endParaRPr lang="en-US"/>
        </a:p>
      </dgm:t>
    </dgm:pt>
    <dgm:pt modelId="{B1237678-E91E-44B2-8C79-616513680324}" type="sibTrans" cxnId="{349EBE9B-AD26-4A4F-9FA5-D45D36E95A08}">
      <dgm:prSet/>
      <dgm:spPr/>
      <dgm:t>
        <a:bodyPr/>
        <a:lstStyle/>
        <a:p>
          <a:endParaRPr lang="en-US"/>
        </a:p>
      </dgm:t>
    </dgm:pt>
    <dgm:pt modelId="{A1899428-6059-4BAA-9DE5-A47EAE2E936B}" type="pres">
      <dgm:prSet presAssocID="{CE49C06F-A12D-4285-BA58-855F24D42CAE}" presName="linear" presStyleCnt="0">
        <dgm:presLayoutVars>
          <dgm:animLvl val="lvl"/>
          <dgm:resizeHandles val="exact"/>
        </dgm:presLayoutVars>
      </dgm:prSet>
      <dgm:spPr/>
    </dgm:pt>
    <dgm:pt modelId="{24CE240F-EF4A-4FCD-8B13-F38D304EAC7A}" type="pres">
      <dgm:prSet presAssocID="{84863D77-93F5-4A43-99CE-8E2C0D6F12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FBDE45-7CDC-4690-BD72-0D82A4AA3B30}" type="pres">
      <dgm:prSet presAssocID="{C59DB73D-55DB-41A5-A521-F547D4AAA9CD}" presName="spacer" presStyleCnt="0"/>
      <dgm:spPr/>
    </dgm:pt>
    <dgm:pt modelId="{E1E8226D-72C8-4693-8039-1B0B0DDB365D}" type="pres">
      <dgm:prSet presAssocID="{C7B11671-56D1-446E-8C62-9E26E21D9B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1B4806-E111-4BFC-B968-5E7178405D10}" type="pres">
      <dgm:prSet presAssocID="{30588BAF-3591-4BE4-BFD8-247622762A86}" presName="spacer" presStyleCnt="0"/>
      <dgm:spPr/>
    </dgm:pt>
    <dgm:pt modelId="{E77C5025-F7BD-4C44-96C1-B3DE4A7276DB}" type="pres">
      <dgm:prSet presAssocID="{515FE55A-AA7F-45B7-98EA-E6BFCD546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39DB5E-D5C9-44DE-A14B-F36DF1ABD250}" type="pres">
      <dgm:prSet presAssocID="{E47FFCB3-6C28-4360-BF1D-DD3339EE53A7}" presName="spacer" presStyleCnt="0"/>
      <dgm:spPr/>
    </dgm:pt>
    <dgm:pt modelId="{A0BE51F2-4BAE-4AF1-8AA0-A38D2A809568}" type="pres">
      <dgm:prSet presAssocID="{B18076B3-24C1-431D-B068-1D6F7ECF90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DFE50F-C7A4-4705-A330-645AD04AB0D4}" srcId="{CE49C06F-A12D-4285-BA58-855F24D42CAE}" destId="{C7B11671-56D1-446E-8C62-9E26E21D9B64}" srcOrd="1" destOrd="0" parTransId="{DAF66268-A9B2-4EC8-99C4-292F3138A051}" sibTransId="{30588BAF-3591-4BE4-BFD8-247622762A86}"/>
    <dgm:cxn modelId="{0AEAB715-7358-4A28-B3EC-5801CDC047DB}" type="presOf" srcId="{84863D77-93F5-4A43-99CE-8E2C0D6F1206}" destId="{24CE240F-EF4A-4FCD-8B13-F38D304EAC7A}" srcOrd="0" destOrd="0" presId="urn:microsoft.com/office/officeart/2005/8/layout/vList2"/>
    <dgm:cxn modelId="{583C531F-0C53-48CA-B096-0585B1BAD075}" type="presOf" srcId="{C7B11671-56D1-446E-8C62-9E26E21D9B64}" destId="{E1E8226D-72C8-4693-8039-1B0B0DDB365D}" srcOrd="0" destOrd="0" presId="urn:microsoft.com/office/officeart/2005/8/layout/vList2"/>
    <dgm:cxn modelId="{D5AB1972-B1EB-4956-BE52-18D2C8758173}" type="presOf" srcId="{CE49C06F-A12D-4285-BA58-855F24D42CAE}" destId="{A1899428-6059-4BAA-9DE5-A47EAE2E936B}" srcOrd="0" destOrd="0" presId="urn:microsoft.com/office/officeart/2005/8/layout/vList2"/>
    <dgm:cxn modelId="{27491859-CEBF-4946-BB97-991C011F23DE}" type="presOf" srcId="{515FE55A-AA7F-45B7-98EA-E6BFCD546D7A}" destId="{E77C5025-F7BD-4C44-96C1-B3DE4A7276DB}" srcOrd="0" destOrd="0" presId="urn:microsoft.com/office/officeart/2005/8/layout/vList2"/>
    <dgm:cxn modelId="{349EBE9B-AD26-4A4F-9FA5-D45D36E95A08}" srcId="{CE49C06F-A12D-4285-BA58-855F24D42CAE}" destId="{B18076B3-24C1-431D-B068-1D6F7ECF9049}" srcOrd="3" destOrd="0" parTransId="{CF449456-9B10-4389-A969-6BD22299FCB7}" sibTransId="{B1237678-E91E-44B2-8C79-616513680324}"/>
    <dgm:cxn modelId="{47D8169F-937B-4773-858F-21627945CF87}" srcId="{CE49C06F-A12D-4285-BA58-855F24D42CAE}" destId="{515FE55A-AA7F-45B7-98EA-E6BFCD546D7A}" srcOrd="2" destOrd="0" parTransId="{1587046B-E19D-4231-B111-E783CB32C14D}" sibTransId="{E47FFCB3-6C28-4360-BF1D-DD3339EE53A7}"/>
    <dgm:cxn modelId="{D39103F2-0F56-4BF9-947D-AFFD8EE10D61}" srcId="{CE49C06F-A12D-4285-BA58-855F24D42CAE}" destId="{84863D77-93F5-4A43-99CE-8E2C0D6F1206}" srcOrd="0" destOrd="0" parTransId="{10239FB6-E851-4E0B-81B2-AA958BA6168B}" sibTransId="{C59DB73D-55DB-41A5-A521-F547D4AAA9CD}"/>
    <dgm:cxn modelId="{0691FFFD-E258-475F-8B65-FC6BA9C65381}" type="presOf" srcId="{B18076B3-24C1-431D-B068-1D6F7ECF9049}" destId="{A0BE51F2-4BAE-4AF1-8AA0-A38D2A809568}" srcOrd="0" destOrd="0" presId="urn:microsoft.com/office/officeart/2005/8/layout/vList2"/>
    <dgm:cxn modelId="{59080DEA-6831-4002-AAB4-9A85095D1684}" type="presParOf" srcId="{A1899428-6059-4BAA-9DE5-A47EAE2E936B}" destId="{24CE240F-EF4A-4FCD-8B13-F38D304EAC7A}" srcOrd="0" destOrd="0" presId="urn:microsoft.com/office/officeart/2005/8/layout/vList2"/>
    <dgm:cxn modelId="{6C0912BA-0A05-465C-A5FB-8A37E1BA50A4}" type="presParOf" srcId="{A1899428-6059-4BAA-9DE5-A47EAE2E936B}" destId="{CCFBDE45-7CDC-4690-BD72-0D82A4AA3B30}" srcOrd="1" destOrd="0" presId="urn:microsoft.com/office/officeart/2005/8/layout/vList2"/>
    <dgm:cxn modelId="{B70F513E-EE92-48C6-BF7C-8E28775F0EFF}" type="presParOf" srcId="{A1899428-6059-4BAA-9DE5-A47EAE2E936B}" destId="{E1E8226D-72C8-4693-8039-1B0B0DDB365D}" srcOrd="2" destOrd="0" presId="urn:microsoft.com/office/officeart/2005/8/layout/vList2"/>
    <dgm:cxn modelId="{83F7BA8F-9BD0-4051-9E38-137342AAAAA9}" type="presParOf" srcId="{A1899428-6059-4BAA-9DE5-A47EAE2E936B}" destId="{A41B4806-E111-4BFC-B968-5E7178405D10}" srcOrd="3" destOrd="0" presId="urn:microsoft.com/office/officeart/2005/8/layout/vList2"/>
    <dgm:cxn modelId="{0E173BF4-030B-49FE-AF34-E6C96D84CB04}" type="presParOf" srcId="{A1899428-6059-4BAA-9DE5-A47EAE2E936B}" destId="{E77C5025-F7BD-4C44-96C1-B3DE4A7276DB}" srcOrd="4" destOrd="0" presId="urn:microsoft.com/office/officeart/2005/8/layout/vList2"/>
    <dgm:cxn modelId="{970E727A-26A6-41A8-9462-313C8C8F4851}" type="presParOf" srcId="{A1899428-6059-4BAA-9DE5-A47EAE2E936B}" destId="{3D39DB5E-D5C9-44DE-A14B-F36DF1ABD250}" srcOrd="5" destOrd="0" presId="urn:microsoft.com/office/officeart/2005/8/layout/vList2"/>
    <dgm:cxn modelId="{97CE643F-8E42-4242-A554-FF110DACEA1F}" type="presParOf" srcId="{A1899428-6059-4BAA-9DE5-A47EAE2E936B}" destId="{A0BE51F2-4BAE-4AF1-8AA0-A38D2A8095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E240F-EF4A-4FCD-8B13-F38D304EAC7A}">
      <dsp:nvSpPr>
        <dsp:cNvPr id="0" name=""/>
        <dsp:cNvSpPr/>
      </dsp:nvSpPr>
      <dsp:spPr>
        <a:xfrm>
          <a:off x="0" y="554943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Describes Behavior of System</a:t>
          </a:r>
        </a:p>
      </dsp:txBody>
      <dsp:txXfrm>
        <a:off x="99540" y="654483"/>
        <a:ext cx="9628770" cy="1840010"/>
      </dsp:txXfrm>
    </dsp:sp>
    <dsp:sp modelId="{E1E8226D-72C8-4693-8039-1B0B0DDB365D}">
      <dsp:nvSpPr>
        <dsp:cNvPr id="0" name=""/>
        <dsp:cNvSpPr/>
      </dsp:nvSpPr>
      <dsp:spPr>
        <a:xfrm>
          <a:off x="0" y="2781234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Readable – Well Documented</a:t>
          </a:r>
        </a:p>
      </dsp:txBody>
      <dsp:txXfrm>
        <a:off x="99540" y="2880774"/>
        <a:ext cx="9628770" cy="1840010"/>
      </dsp:txXfrm>
    </dsp:sp>
    <dsp:sp modelId="{E77C5025-F7BD-4C44-96C1-B3DE4A7276DB}">
      <dsp:nvSpPr>
        <dsp:cNvPr id="0" name=""/>
        <dsp:cNvSpPr/>
      </dsp:nvSpPr>
      <dsp:spPr>
        <a:xfrm>
          <a:off x="0" y="500752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to Learn</a:t>
          </a:r>
        </a:p>
      </dsp:txBody>
      <dsp:txXfrm>
        <a:off x="99540" y="5107065"/>
        <a:ext cx="9628770" cy="1840010"/>
      </dsp:txXfrm>
    </dsp:sp>
    <dsp:sp modelId="{A0BE51F2-4BAE-4AF1-8AA0-A38D2A809568}">
      <dsp:nvSpPr>
        <dsp:cNvPr id="0" name=""/>
        <dsp:cNvSpPr/>
      </dsp:nvSpPr>
      <dsp:spPr>
        <a:xfrm>
          <a:off x="0" y="723381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and Fast to Write / Debug</a:t>
          </a:r>
        </a:p>
      </dsp:txBody>
      <dsp:txXfrm>
        <a:off x="99540" y="7333355"/>
        <a:ext cx="9628770" cy="1840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2392-079B-417A-A790-33B9B64C3DE1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5B833-350F-41E1-BCF8-1B81E792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7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18F9E-0475-094F-BBED-3FD936956B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6E286A4-EDCA-DE4A-9271-544561D7C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771" y="3212900"/>
            <a:ext cx="8209232" cy="3301239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Main 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3F19E713-F82B-C34B-8D3A-1093E090D3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771" y="6684521"/>
            <a:ext cx="8209232" cy="3301239"/>
          </a:xfrm>
        </p:spPr>
        <p:txBody>
          <a:bodyPr anchor="t">
            <a:no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8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9F0E7BBC-AAFA-A147-A964-AC119B61518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71CBAFE-CA07-B84F-9BB4-C38C526068BF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425C08D9-D65C-2649-994F-960792E1DB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C2753-817F-6442-AEE7-7AF7C973F823}"/>
              </a:ext>
            </a:extLst>
          </p:cNvPr>
          <p:cNvSpPr/>
          <p:nvPr/>
        </p:nvSpPr>
        <p:spPr>
          <a:xfrm>
            <a:off x="12188824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0043B493-8FF8-BC47-ABDB-638457DCC25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CA0C590-821F-6146-969D-20462A15E728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1ED287D5-1784-EE42-8FEC-60EC138A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" r="31707"/>
          <a:stretch/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FAB2D7-3F12-D54D-830B-AB23556C30B3}"/>
              </a:ext>
            </a:extLst>
          </p:cNvPr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28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E75C23C9-2FF8-4B4F-8D28-72A7E1F9DEE5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1596E7B-A233-1B4D-BAD8-03ABBD68AD70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88825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89822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C2F960F-EB7A-6A48-9263-2AD91312DAA1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035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 +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E213326-997D-A047-B8FF-C20BE690B50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81E21FA-38B1-F444-A70B-29D33814728B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86">
            <a:extLst>
              <a:ext uri="{FF2B5EF4-FFF2-40B4-BE49-F238E27FC236}">
                <a16:creationId xmlns:a16="http://schemas.microsoft.com/office/drawing/2014/main" id="{B686E736-BB3F-9E4B-A634-7D0C38269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939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6" name="Freeform 86">
            <a:extLst>
              <a:ext uri="{FF2B5EF4-FFF2-40B4-BE49-F238E27FC236}">
                <a16:creationId xmlns:a16="http://schemas.microsoft.com/office/drawing/2014/main" id="{348A4CAA-6454-FD47-95D0-F0132B1C9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858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7" name="Freeform 86">
            <a:extLst>
              <a:ext uri="{FF2B5EF4-FFF2-40B4-BE49-F238E27FC236}">
                <a16:creationId xmlns:a16="http://schemas.microsoft.com/office/drawing/2014/main" id="{36D1F33C-2EB0-3547-BD2F-330A07A8C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01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8" name="Freeform 86">
            <a:extLst>
              <a:ext uri="{FF2B5EF4-FFF2-40B4-BE49-F238E27FC236}">
                <a16:creationId xmlns:a16="http://schemas.microsoft.com/office/drawing/2014/main" id="{A050DAB7-6011-6243-B5FE-02B174D34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20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1C8DD289-23B4-6640-8669-4E7621E6589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938498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F557351E-E618-B346-8849-F97131C4EB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139557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BAF42EFC-3F05-4849-8605-0138CE58FB6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316878" y="817899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B5D371DC-C308-6340-A53D-FA55559FAF0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9506068" y="82004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4616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4DA5A8C2-4380-B446-90CF-275162666359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E448A3F-A002-614A-939F-262A1C93D8C1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3D1887-AEDF-B64E-A928-E00FBD664000}"/>
              </a:ext>
            </a:extLst>
          </p:cNvPr>
          <p:cNvGrpSpPr/>
          <p:nvPr/>
        </p:nvGrpSpPr>
        <p:grpSpPr>
          <a:xfrm>
            <a:off x="2214823" y="6181094"/>
            <a:ext cx="19999017" cy="3989538"/>
            <a:chOff x="2214823" y="6116388"/>
            <a:chExt cx="19999017" cy="3989538"/>
          </a:xfrm>
        </p:grpSpPr>
        <p:sp>
          <p:nvSpPr>
            <p:cNvPr id="3" name="Diagonal Stripe 2">
              <a:extLst>
                <a:ext uri="{FF2B5EF4-FFF2-40B4-BE49-F238E27FC236}">
                  <a16:creationId xmlns:a16="http://schemas.microsoft.com/office/drawing/2014/main" id="{427E1AD7-EA98-7F47-A972-A37F3D5184D5}"/>
                </a:ext>
              </a:extLst>
            </p:cNvPr>
            <p:cNvSpPr/>
            <p:nvPr/>
          </p:nvSpPr>
          <p:spPr>
            <a:xfrm rot="2699999">
              <a:off x="19046894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87503B74-5FB2-7B4F-A52F-F913351C99FE}"/>
                </a:ext>
              </a:extLst>
            </p:cNvPr>
            <p:cNvSpPr/>
            <p:nvPr/>
          </p:nvSpPr>
          <p:spPr>
            <a:xfrm rot="2699999">
              <a:off x="2214823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A342EC4D-EF8C-0E44-A1D9-83BA17B86E59}"/>
                </a:ext>
              </a:extLst>
            </p:cNvPr>
            <p:cNvSpPr/>
            <p:nvPr/>
          </p:nvSpPr>
          <p:spPr>
            <a:xfrm rot="2699999">
              <a:off x="10630859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4F85BF36-A4B6-8D47-928F-12AFC0F7A074}"/>
                </a:ext>
              </a:extLst>
            </p:cNvPr>
            <p:cNvSpPr/>
            <p:nvPr/>
          </p:nvSpPr>
          <p:spPr>
            <a:xfrm rot="13499999">
              <a:off x="6397335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C6A7E1E-AFEC-A84B-82B4-151F03BE8030}"/>
                </a:ext>
              </a:extLst>
            </p:cNvPr>
            <p:cNvSpPr/>
            <p:nvPr/>
          </p:nvSpPr>
          <p:spPr>
            <a:xfrm rot="13499999">
              <a:off x="14813370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508174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60568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c 31">
            <a:extLst>
              <a:ext uri="{FF2B5EF4-FFF2-40B4-BE49-F238E27FC236}">
                <a16:creationId xmlns:a16="http://schemas.microsoft.com/office/drawing/2014/main" id="{4651841E-2C1D-C14A-99BE-55FE0D2DB906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FAF9BD5F-ACE2-9D4C-9951-BB4A62AFD57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56A2F1-4891-A449-8975-FE4B00E58DD3}"/>
              </a:ext>
            </a:extLst>
          </p:cNvPr>
          <p:cNvGrpSpPr/>
          <p:nvPr/>
        </p:nvGrpSpPr>
        <p:grpSpPr>
          <a:xfrm>
            <a:off x="1214438" y="7520976"/>
            <a:ext cx="21590513" cy="1194357"/>
            <a:chOff x="-4123748" y="7148996"/>
            <a:chExt cx="26554714" cy="176189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72618C-64DF-2145-8733-01BB8EA2017E}"/>
                </a:ext>
              </a:extLst>
            </p:cNvPr>
            <p:cNvSpPr/>
            <p:nvPr/>
          </p:nvSpPr>
          <p:spPr>
            <a:xfrm>
              <a:off x="1052344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31DED9-9A50-5A49-8E70-756952C8188E}"/>
                </a:ext>
              </a:extLst>
            </p:cNvPr>
            <p:cNvSpPr/>
            <p:nvPr/>
          </p:nvSpPr>
          <p:spPr>
            <a:xfrm>
              <a:off x="6228435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C384587-04C4-CB48-9887-0BAD0E6C043A}"/>
                </a:ext>
              </a:extLst>
            </p:cNvPr>
            <p:cNvSpPr/>
            <p:nvPr/>
          </p:nvSpPr>
          <p:spPr>
            <a:xfrm>
              <a:off x="1140452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CFABCF3-D0AB-EE4B-9B7F-C948E5B97379}"/>
                </a:ext>
              </a:extLst>
            </p:cNvPr>
            <p:cNvSpPr/>
            <p:nvPr/>
          </p:nvSpPr>
          <p:spPr>
            <a:xfrm>
              <a:off x="1658061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B28987D-071A-364C-A051-16FB54C2BC4C}"/>
                </a:ext>
              </a:extLst>
            </p:cNvPr>
            <p:cNvSpPr/>
            <p:nvPr/>
          </p:nvSpPr>
          <p:spPr>
            <a:xfrm>
              <a:off x="-4123748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397269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9448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c 28">
            <a:extLst>
              <a:ext uri="{FF2B5EF4-FFF2-40B4-BE49-F238E27FC236}">
                <a16:creationId xmlns:a16="http://schemas.microsoft.com/office/drawing/2014/main" id="{0219D93F-4EF9-724D-83BE-8B849A9596F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591A4E9-00D7-A347-BBB9-27B5F85F9BC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46940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52128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AD16448-D733-DF4F-90A7-611DD50F05E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42150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C3F6FFAB-3737-9F4B-A16E-AAB91565F13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17106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04534375-A722-5C49-BB08-DDF24DFDA28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4292062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F3555628-4167-764F-AA95-B15BBA13E16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9267017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B813F469-D907-1F46-A6F9-95948A4C37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7857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7D5FE481-2D3E-7C43-822A-865DE12629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8572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ABAF09CB-A6F9-4D47-8418-337B66E1460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5299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A5B19208-BB4F-AC40-B91A-ECB9134A7B3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637170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AB39FE13-BA02-AB4B-B04E-5D552ACC79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2741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DF8200A9-AA2D-5443-94C9-B8F6CFE54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62741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914DC5CA-40A5-4345-80EF-DD206B7A87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601831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F284C703-EED3-5549-9BBD-0FCA8C72C97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183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8284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36041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45093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04AC88C-2F89-5142-B0F4-F23B935FC2AB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A30CC9D0-FB7A-0D41-B7CB-948F4275C00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c 16">
            <a:extLst>
              <a:ext uri="{FF2B5EF4-FFF2-40B4-BE49-F238E27FC236}">
                <a16:creationId xmlns:a16="http://schemas.microsoft.com/office/drawing/2014/main" id="{E76676C0-230C-E349-970F-4385E7CDC3E8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B652D53-D971-8148-9324-8254A00D62F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0E100-38B7-BD4F-948E-B760313121F5}"/>
              </a:ext>
            </a:extLst>
          </p:cNvPr>
          <p:cNvSpPr/>
          <p:nvPr/>
        </p:nvSpPr>
        <p:spPr>
          <a:xfrm>
            <a:off x="2564780" y="1095592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B42A8-6116-BA43-A5FD-45A3C39F7EC1}"/>
              </a:ext>
            </a:extLst>
          </p:cNvPr>
          <p:cNvSpPr/>
          <p:nvPr/>
        </p:nvSpPr>
        <p:spPr>
          <a:xfrm>
            <a:off x="2564780" y="835707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A65A3-6A1B-594F-9F9A-6E74AB7A26B7}"/>
              </a:ext>
            </a:extLst>
          </p:cNvPr>
          <p:cNvSpPr/>
          <p:nvPr/>
        </p:nvSpPr>
        <p:spPr>
          <a:xfrm>
            <a:off x="2564780" y="574606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14B8B-48E1-9D49-B0CA-695323648532}"/>
              </a:ext>
            </a:extLst>
          </p:cNvPr>
          <p:cNvSpPr/>
          <p:nvPr/>
        </p:nvSpPr>
        <p:spPr>
          <a:xfrm>
            <a:off x="2564780" y="314721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6633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FA7DE-B03D-EA44-9A10-1392B85736A7}"/>
              </a:ext>
            </a:extLst>
          </p:cNvPr>
          <p:cNvSpPr txBox="1"/>
          <p:nvPr/>
        </p:nvSpPr>
        <p:spPr>
          <a:xfrm>
            <a:off x="12593333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781EF-8E1E-D940-A8AC-6C3F1DC40580}"/>
              </a:ext>
            </a:extLst>
          </p:cNvPr>
          <p:cNvSpPr txBox="1"/>
          <p:nvPr/>
        </p:nvSpPr>
        <p:spPr>
          <a:xfrm>
            <a:off x="12593333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604FA-6702-E545-B56B-29D3BC9E14B4}"/>
              </a:ext>
            </a:extLst>
          </p:cNvPr>
          <p:cNvSpPr txBox="1"/>
          <p:nvPr/>
        </p:nvSpPr>
        <p:spPr>
          <a:xfrm>
            <a:off x="12593334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43A3F-4A15-E345-A8A1-1FD3E4A227C1}"/>
              </a:ext>
            </a:extLst>
          </p:cNvPr>
          <p:cNvSpPr txBox="1"/>
          <p:nvPr/>
        </p:nvSpPr>
        <p:spPr>
          <a:xfrm>
            <a:off x="1446211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E7989-2851-564D-B926-ECC0750809D0}"/>
              </a:ext>
            </a:extLst>
          </p:cNvPr>
          <p:cNvSpPr txBox="1"/>
          <p:nvPr/>
        </p:nvSpPr>
        <p:spPr>
          <a:xfrm>
            <a:off x="1446211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FE111-D612-764F-A2F0-DD70135ABC7D}"/>
              </a:ext>
            </a:extLst>
          </p:cNvPr>
          <p:cNvSpPr txBox="1"/>
          <p:nvPr/>
        </p:nvSpPr>
        <p:spPr>
          <a:xfrm>
            <a:off x="1446212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9998EEF-FB76-714F-A8C7-24692A1A24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684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9E33BE3-7091-B34A-B5F1-4426D42B9A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7684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321A9DCA-1F82-834C-A039-4CA3B7F797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684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A9807921-6606-1149-AEBA-0D0B69B760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684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1A5D8FD-8393-4F41-962F-CBE8E0A915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7684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C1692B54-DBA8-B745-95A9-BABBB6965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7684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22910F3-CA03-AC4C-B60D-073D4E39FE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03826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E6C0CB61-E304-C147-9CDA-AD88ADCD2E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3826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9CB68B61-3B01-4747-BEB7-38591019E9B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03826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13BAB819-A698-784C-B33F-572D55A6E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3826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A2EFD168-4DF9-2E43-AD95-86B6668E20A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03826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2093AB93-0AAB-5D48-A037-BF246649EB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3826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27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C7B01B82-FAED-5546-9848-AD75D3BD3235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D4D2B1B-08F4-8D4B-96F8-BD4C55A610F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845D0-C8BB-E04E-9B11-2577F1551DF8}"/>
              </a:ext>
            </a:extLst>
          </p:cNvPr>
          <p:cNvSpPr txBox="1"/>
          <p:nvPr/>
        </p:nvSpPr>
        <p:spPr>
          <a:xfrm>
            <a:off x="2190081" y="1076242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43E72-9812-4349-81DC-1D124CD65B2F}"/>
              </a:ext>
            </a:extLst>
          </p:cNvPr>
          <p:cNvSpPr txBox="1"/>
          <p:nvPr/>
        </p:nvSpPr>
        <p:spPr>
          <a:xfrm>
            <a:off x="2190081" y="8163569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65A0E-906C-7F49-8308-0F8F79AD5CF2}"/>
              </a:ext>
            </a:extLst>
          </p:cNvPr>
          <p:cNvSpPr txBox="1"/>
          <p:nvPr/>
        </p:nvSpPr>
        <p:spPr>
          <a:xfrm>
            <a:off x="2190081" y="551839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9B6ED-0434-CA4D-8121-AAE521FE49CC}"/>
              </a:ext>
            </a:extLst>
          </p:cNvPr>
          <p:cNvSpPr txBox="1"/>
          <p:nvPr/>
        </p:nvSpPr>
        <p:spPr>
          <a:xfrm>
            <a:off x="2190081" y="2968230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4FD61A0-B18D-6A4C-94F6-B104FB6C546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71850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E5BF071-ACED-5B4D-8915-97305F05A77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24243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3528DB3-1B7C-0146-B47E-FE841560A0F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6276638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12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A2D5AF-389C-1947-A309-D73581771039}"/>
              </a:ext>
            </a:extLst>
          </p:cNvPr>
          <p:cNvSpPr/>
          <p:nvPr/>
        </p:nvSpPr>
        <p:spPr>
          <a:xfrm>
            <a:off x="3695336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872DB3-9377-4743-90D7-77D4FE29E42B}"/>
              </a:ext>
            </a:extLst>
          </p:cNvPr>
          <p:cNvSpPr/>
          <p:nvPr/>
        </p:nvSpPr>
        <p:spPr>
          <a:xfrm>
            <a:off x="10143048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1FE25E-DC99-7345-8A76-2D6049EEF03E}"/>
              </a:ext>
            </a:extLst>
          </p:cNvPr>
          <p:cNvSpPr/>
          <p:nvPr/>
        </p:nvSpPr>
        <p:spPr>
          <a:xfrm>
            <a:off x="16590760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226BB29-036F-4D4D-BB74-E144F81A82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8023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03B60DCB-4248-CE4A-96B9-499999E66D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45735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F6EDD30-A492-0041-B88B-81C83A1096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093447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09074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72B9F3-E54F-FF41-AA37-C025070356D5}"/>
              </a:ext>
            </a:extLst>
          </p:cNvPr>
          <p:cNvSpPr/>
          <p:nvPr/>
        </p:nvSpPr>
        <p:spPr>
          <a:xfrm>
            <a:off x="3204" y="4476237"/>
            <a:ext cx="24377650" cy="6378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33ED0D-3016-BF48-9170-2084A994BA33}"/>
              </a:ext>
            </a:extLst>
          </p:cNvPr>
          <p:cNvGrpSpPr/>
          <p:nvPr/>
        </p:nvGrpSpPr>
        <p:grpSpPr>
          <a:xfrm>
            <a:off x="17746182" y="4476237"/>
            <a:ext cx="95057" cy="6378497"/>
            <a:chOff x="12093768" y="4259767"/>
            <a:chExt cx="261783" cy="63784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917BE0-6488-454A-8984-887250F995F6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E73704-B47D-6843-9197-CF32991A2A45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6" name="Freeform 176">
            <a:extLst>
              <a:ext uri="{FF2B5EF4-FFF2-40B4-BE49-F238E27FC236}">
                <a16:creationId xmlns:a16="http://schemas.microsoft.com/office/drawing/2014/main" id="{3C4E4A6E-DF3C-EC42-BFC5-F0653FD2FCD9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7252954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79359-0FCE-694A-ACAC-84A5AE978424}"/>
              </a:ext>
            </a:extLst>
          </p:cNvPr>
          <p:cNvGrpSpPr/>
          <p:nvPr/>
        </p:nvGrpSpPr>
        <p:grpSpPr>
          <a:xfrm>
            <a:off x="12073971" y="4476237"/>
            <a:ext cx="95057" cy="6378497"/>
            <a:chOff x="12093768" y="4259767"/>
            <a:chExt cx="261783" cy="63784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35035-04DC-8A4D-8229-FBA9D5A702CE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597DA2-3DE9-FF45-A1F1-1642BAA1B37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Freeform 176">
            <a:extLst>
              <a:ext uri="{FF2B5EF4-FFF2-40B4-BE49-F238E27FC236}">
                <a16:creationId xmlns:a16="http://schemas.microsoft.com/office/drawing/2014/main" id="{215FEA09-A8D5-3F4E-BF79-4F9B9FA04E50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1520398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D16CC5-3BFB-AF47-8423-990056D95BCB}"/>
              </a:ext>
            </a:extLst>
          </p:cNvPr>
          <p:cNvGrpSpPr/>
          <p:nvPr/>
        </p:nvGrpSpPr>
        <p:grpSpPr>
          <a:xfrm>
            <a:off x="6428947" y="4476237"/>
            <a:ext cx="95057" cy="6378497"/>
            <a:chOff x="12093768" y="4259767"/>
            <a:chExt cx="261783" cy="637849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C46AD3-F16A-8246-B7D2-51D1DFC5A92F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0F15F5-081E-D64F-8A57-7077F14265B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4" name="Freeform 176">
            <a:extLst>
              <a:ext uri="{FF2B5EF4-FFF2-40B4-BE49-F238E27FC236}">
                <a16:creationId xmlns:a16="http://schemas.microsoft.com/office/drawing/2014/main" id="{BF9289E2-4B57-6744-AB91-696FC845E88D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5935719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95607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86126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DB192D31-B544-8A4D-B565-D02B8EE578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3517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197BEAF-5CEC-7945-AD6A-5E22D749EF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93517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07E17CFA-0D28-9B48-9FCA-D4457BC43E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34900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55C8DFFC-5370-F740-B9BB-328CC84574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34900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300FFCFC-CBEF-9C41-9BC0-4DC1E87BE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984771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5AE288E-4293-904F-A8A1-E6E99A1109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984771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207AE68-7451-C148-8352-8FAD691FFA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6636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9E8ACBC-E10F-3548-B25A-1229FB4C4E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36636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85691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FE4E29A-0E03-F64A-B5B9-00DB10578AC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431330" y="4046596"/>
            <a:ext cx="15514990" cy="796458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9894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lid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27A8695-3FBC-CC40-9733-4E413B5A7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295314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99FD9FBB-BF10-484E-A994-BAC5F05DB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385833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936" y="5534499"/>
            <a:ext cx="8075108" cy="495785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40201-F6A8-B24E-AC40-68C9A4A9746F}"/>
              </a:ext>
            </a:extLst>
          </p:cNvPr>
          <p:cNvSpPr/>
          <p:nvPr/>
        </p:nvSpPr>
        <p:spPr>
          <a:xfrm>
            <a:off x="12171726" y="0"/>
            <a:ext cx="122059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360763" y="1944075"/>
            <a:ext cx="9827850" cy="98278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6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5454219" y="4315416"/>
            <a:ext cx="13469212" cy="78818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329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22584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103588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9819790-EA06-EC40-8E35-7158FE9105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10045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AAF9064-D964-5D4C-A5A1-0B30379838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00564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1" name="Chart Placeholder 16">
            <a:extLst>
              <a:ext uri="{FF2B5EF4-FFF2-40B4-BE49-F238E27FC236}">
                <a16:creationId xmlns:a16="http://schemas.microsoft.com/office/drawing/2014/main" id="{F911D392-2A76-2D4D-ADD3-9456A90DB8E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446213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8DAF7D4E-264A-474C-A37D-69286689CF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979958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015304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9010227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art Placeholder 16">
            <a:extLst>
              <a:ext uri="{FF2B5EF4-FFF2-40B4-BE49-F238E27FC236}">
                <a16:creationId xmlns:a16="http://schemas.microsoft.com/office/drawing/2014/main" id="{A4C4B686-821A-7046-B394-F0C513733DFB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6216939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16">
            <a:extLst>
              <a:ext uri="{FF2B5EF4-FFF2-40B4-BE49-F238E27FC236}">
                <a16:creationId xmlns:a16="http://schemas.microsoft.com/office/drawing/2014/main" id="{7DF5BC16-DDAD-7F43-B148-143E0303EC2E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1803515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CBF3DDB2-18A2-3848-89D5-84D45E9611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3515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29F7518-ABDF-5140-B678-E5603235C5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6927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387661A7-8DCC-014E-8BD5-619318E32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7445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BF9FB42A-AC78-AA4C-8A28-9CE78CD96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10227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CCE37384-C623-1840-9E4A-8B551B2BC4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16939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52474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B02DA1-7287-5644-8B76-2A7546A2281F}"/>
              </a:ext>
            </a:extLst>
          </p:cNvPr>
          <p:cNvSpPr>
            <a:spLocks/>
          </p:cNvSpPr>
          <p:nvPr/>
        </p:nvSpPr>
        <p:spPr bwMode="auto">
          <a:xfrm>
            <a:off x="11491519" y="3053770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26201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978561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7885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413486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504005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1D4122D-0EF1-1D49-B2C3-4F1AB529A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3325" y="6858000"/>
            <a:ext cx="15391000" cy="277473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3A822B-26CE-AC4E-8DA7-ECAE07B0FCF9}"/>
              </a:ext>
            </a:extLst>
          </p:cNvPr>
          <p:cNvCxnSpPr>
            <a:cxnSpLocks/>
          </p:cNvCxnSpPr>
          <p:nvPr/>
        </p:nvCxnSpPr>
        <p:spPr>
          <a:xfrm>
            <a:off x="11917013" y="6230319"/>
            <a:ext cx="557939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5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C8310-D100-8A43-A19B-82611FB15E68}"/>
              </a:ext>
            </a:extLst>
          </p:cNvPr>
          <p:cNvSpPr/>
          <p:nvPr/>
        </p:nvSpPr>
        <p:spPr>
          <a:xfrm>
            <a:off x="13535526" y="0"/>
            <a:ext cx="1084212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1884-CF55-0742-938E-D2B98C2A88D7}"/>
              </a:ext>
            </a:extLst>
          </p:cNvPr>
          <p:cNvSpPr>
            <a:spLocks/>
          </p:cNvSpPr>
          <p:nvPr/>
        </p:nvSpPr>
        <p:spPr bwMode="auto">
          <a:xfrm>
            <a:off x="18259282" y="2419579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304D585D-3811-0A43-B631-EF63292DE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00881" y="4541004"/>
            <a:ext cx="8192550" cy="4085654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FC8A8B5F-49E2-F048-B097-972C2BFC25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00881" y="9915601"/>
            <a:ext cx="819255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CDD889F3-74A5-3242-8BF1-3068EBE07D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7603" y="4016059"/>
            <a:ext cx="11201400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81A28B6-7224-534B-B5A1-AA40BE4622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7603" y="4921247"/>
            <a:ext cx="1120140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31A1DDCD-2DC2-4A43-AC6A-35FFACF6BE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15686" y="6299527"/>
            <a:ext cx="9245234" cy="329392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23964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56343D-ECC0-584C-9098-6621FACAD64A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02E8D-3F0C-6149-BB0A-0DE1354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68" y="-1"/>
            <a:ext cx="19589082" cy="16750759"/>
          </a:xfrm>
          <a:prstGeom prst="rect">
            <a:avLst/>
          </a:prstGeom>
        </p:spPr>
      </p:pic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080DA02-59AF-9A44-A340-E52AB9E3E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74139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07377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DA5A66E-3F5E-4B53-B415-B54FE19452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24377650" cy="87661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F023A-1066-4786-BA34-65C759A8FB05}"/>
              </a:ext>
            </a:extLst>
          </p:cNvPr>
          <p:cNvSpPr/>
          <p:nvPr userDrawn="1"/>
        </p:nvSpPr>
        <p:spPr>
          <a:xfrm>
            <a:off x="0" y="0"/>
            <a:ext cx="6813176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08FCDEF-BA38-4B28-88C4-3B22ED58D6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59" y="3406588"/>
            <a:ext cx="20511247" cy="358588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11741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6087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49633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B7FF50D-2368-C44A-B151-5132D5CDED8A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BE5450-D109-3540-8EB0-DE03782BA2D2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0405761" y="-523058"/>
            <a:ext cx="11473923" cy="18180327"/>
          </a:xfrm>
          <a:custGeom>
            <a:avLst/>
            <a:gdLst>
              <a:gd name="connsiteX0" fmla="*/ 2555693 w 11473923"/>
              <a:gd name="connsiteY0" fmla="*/ 1843 h 18180327"/>
              <a:gd name="connsiteX1" fmla="*/ 4669724 w 11473923"/>
              <a:gd name="connsiteY1" fmla="*/ 1371972 h 18180327"/>
              <a:gd name="connsiteX2" fmla="*/ 11218680 w 11473923"/>
              <a:gd name="connsiteY2" fmla="*/ 14627332 h 18180327"/>
              <a:gd name="connsiteX3" fmla="*/ 10101952 w 11473923"/>
              <a:gd name="connsiteY3" fmla="*/ 17925083 h 18180327"/>
              <a:gd name="connsiteX4" fmla="*/ 6804200 w 11473923"/>
              <a:gd name="connsiteY4" fmla="*/ 16808355 h 18180327"/>
              <a:gd name="connsiteX5" fmla="*/ 255243 w 11473923"/>
              <a:gd name="connsiteY5" fmla="*/ 3552995 h 18180327"/>
              <a:gd name="connsiteX6" fmla="*/ 1371972 w 11473923"/>
              <a:gd name="connsiteY6" fmla="*/ 255243 h 18180327"/>
              <a:gd name="connsiteX7" fmla="*/ 2555693 w 11473923"/>
              <a:gd name="connsiteY7" fmla="*/ 1843 h 181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3923" h="18180327">
                <a:moveTo>
                  <a:pt x="2555693" y="1843"/>
                </a:moveTo>
                <a:cubicBezTo>
                  <a:pt x="3428412" y="35676"/>
                  <a:pt x="4255661" y="533893"/>
                  <a:pt x="4669724" y="1371972"/>
                </a:cubicBezTo>
                <a:lnTo>
                  <a:pt x="11218680" y="14627332"/>
                </a:lnTo>
                <a:cubicBezTo>
                  <a:pt x="11820952" y="15846356"/>
                  <a:pt x="11320978" y="17322811"/>
                  <a:pt x="10101952" y="17925083"/>
                </a:cubicBezTo>
                <a:cubicBezTo>
                  <a:pt x="8882928" y="18527359"/>
                  <a:pt x="7406473" y="18027379"/>
                  <a:pt x="6804200" y="16808355"/>
                </a:cubicBezTo>
                <a:lnTo>
                  <a:pt x="255243" y="3552995"/>
                </a:lnTo>
                <a:cubicBezTo>
                  <a:pt x="-347029" y="2333970"/>
                  <a:pt x="152947" y="857516"/>
                  <a:pt x="1371972" y="255243"/>
                </a:cubicBezTo>
                <a:cubicBezTo>
                  <a:pt x="1752918" y="67033"/>
                  <a:pt x="2159002" y="-13535"/>
                  <a:pt x="2555693" y="1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405761" y="-523058"/>
            <a:ext cx="17675970" cy="12407808"/>
          </a:xfrm>
          <a:custGeom>
            <a:avLst/>
            <a:gdLst>
              <a:gd name="connsiteX0" fmla="*/ 2545912 w 17675970"/>
              <a:gd name="connsiteY0" fmla="*/ 1344 h 12407808"/>
              <a:gd name="connsiteX1" fmla="*/ 3708400 w 17675970"/>
              <a:gd name="connsiteY1" fmla="*/ 339023 h 12407808"/>
              <a:gd name="connsiteX2" fmla="*/ 16459709 w 17675970"/>
              <a:gd name="connsiteY2" fmla="*/ 7822172 h 12407808"/>
              <a:gd name="connsiteX3" fmla="*/ 17336949 w 17675970"/>
              <a:gd name="connsiteY3" fmla="*/ 11191549 h 12407808"/>
              <a:gd name="connsiteX4" fmla="*/ 13967571 w 17675970"/>
              <a:gd name="connsiteY4" fmla="*/ 12068786 h 12407808"/>
              <a:gd name="connsiteX5" fmla="*/ 1216260 w 17675970"/>
              <a:gd name="connsiteY5" fmla="*/ 4585638 h 12407808"/>
              <a:gd name="connsiteX6" fmla="*/ 339023 w 17675970"/>
              <a:gd name="connsiteY6" fmla="*/ 1216261 h 12407808"/>
              <a:gd name="connsiteX7" fmla="*/ 2545912 w 17675970"/>
              <a:gd name="connsiteY7" fmla="*/ 1344 h 124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75970" h="12407808">
                <a:moveTo>
                  <a:pt x="2545912" y="1344"/>
                </a:moveTo>
                <a:cubicBezTo>
                  <a:pt x="2942683" y="14468"/>
                  <a:pt x="3341941" y="123965"/>
                  <a:pt x="3708400" y="339023"/>
                </a:cubicBezTo>
                <a:lnTo>
                  <a:pt x="16459709" y="7822172"/>
                </a:lnTo>
                <a:cubicBezTo>
                  <a:pt x="17632379" y="8510357"/>
                  <a:pt x="18025133" y="10018879"/>
                  <a:pt x="17336949" y="11191549"/>
                </a:cubicBezTo>
                <a:cubicBezTo>
                  <a:pt x="16648763" y="12364219"/>
                  <a:pt x="15140239" y="12756971"/>
                  <a:pt x="13967571" y="12068786"/>
                </a:cubicBezTo>
                <a:lnTo>
                  <a:pt x="1216260" y="4585638"/>
                </a:lnTo>
                <a:cubicBezTo>
                  <a:pt x="43590" y="3897453"/>
                  <a:pt x="-349163" y="2388931"/>
                  <a:pt x="339023" y="1216261"/>
                </a:cubicBezTo>
                <a:cubicBezTo>
                  <a:pt x="812150" y="410050"/>
                  <a:pt x="1673015" y="-27528"/>
                  <a:pt x="2545912" y="13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2934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32646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58A0597-0B13-C840-A681-78DBCC7AA4C1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C4BBDB2-BB5F-5B44-BD06-2160EDE47FA3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40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7C8B455-2BD0-7444-B110-EAA200EB8366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578D3C2-C442-284E-8C95-9B1F64E227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16146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5E5D4A5-33A3-1E4C-9F1C-01C5835805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106664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6FD61DA3-E10E-FA45-BE48-830FD0D30B08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358FE6C3-6A37-C647-B5DB-42BE64ED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9" t="616" r="18503"/>
          <a:stretch/>
        </p:blipFill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7BB99-92F8-B046-9552-6C64D0F5A91D}"/>
              </a:ext>
            </a:extLst>
          </p:cNvPr>
          <p:cNvSpPr/>
          <p:nvPr/>
        </p:nvSpPr>
        <p:spPr>
          <a:xfrm>
            <a:off x="-878" y="0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725CF14-A49C-C545-B187-57B1B6BBC445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3EF1D243-7067-8545-A80C-9F06F5E7112B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E30A8CD0-96AD-124E-BCE4-16892C16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r="17994" b="2"/>
          <a:stretch/>
        </p:blipFill>
        <p:spPr>
          <a:xfrm>
            <a:off x="0" y="1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4238FC-4C0E-0B48-8C05-D764ADD35516}"/>
              </a:ext>
            </a:extLst>
          </p:cNvPr>
          <p:cNvSpPr/>
          <p:nvPr/>
        </p:nvSpPr>
        <p:spPr>
          <a:xfrm>
            <a:off x="-1" y="1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AFD5087-EE53-E64B-98FD-4A556FFFE058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2A554EE2-9CFE-2249-B0B9-D175380A614C}"/>
              </a:ext>
            </a:extLst>
          </p:cNvPr>
          <p:cNvSpPr/>
          <p:nvPr/>
        </p:nvSpPr>
        <p:spPr>
          <a:xfrm rot="54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071834" y="4878272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1834" y="7358930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834" y="98395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DE467BB-C92C-8349-8DAA-0CF3B7DDAF9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5754" y="13038052"/>
            <a:ext cx="915882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400" b="0" i="0" smtClean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pPr algn="r"/>
              <a:t>‹#›</a:t>
            </a:fld>
            <a:r>
              <a:rPr lang="id-ID" sz="2400" b="0" i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34" r:id="rId2"/>
    <p:sldLayoutId id="2147484063" r:id="rId3"/>
    <p:sldLayoutId id="2147484009" r:id="rId4"/>
    <p:sldLayoutId id="2147484036" r:id="rId5"/>
    <p:sldLayoutId id="2147484059" r:id="rId6"/>
    <p:sldLayoutId id="2147484035" r:id="rId7"/>
    <p:sldLayoutId id="2147484037" r:id="rId8"/>
    <p:sldLayoutId id="2147484038" r:id="rId9"/>
    <p:sldLayoutId id="2147484039" r:id="rId10"/>
    <p:sldLayoutId id="2147484041" r:id="rId11"/>
    <p:sldLayoutId id="2147484040" r:id="rId12"/>
    <p:sldLayoutId id="2147484058" r:id="rId13"/>
    <p:sldLayoutId id="2147484042" r:id="rId14"/>
    <p:sldLayoutId id="2147484044" r:id="rId15"/>
    <p:sldLayoutId id="2147484047" r:id="rId16"/>
    <p:sldLayoutId id="2147484057" r:id="rId17"/>
    <p:sldLayoutId id="2147484060" r:id="rId18"/>
    <p:sldLayoutId id="2147484045" r:id="rId19"/>
    <p:sldLayoutId id="2147484046" r:id="rId20"/>
    <p:sldLayoutId id="2147484048" r:id="rId21"/>
    <p:sldLayoutId id="2147484050" r:id="rId22"/>
    <p:sldLayoutId id="2147484061" r:id="rId23"/>
    <p:sldLayoutId id="2147484064" r:id="rId24"/>
    <p:sldLayoutId id="2147484049" r:id="rId25"/>
    <p:sldLayoutId id="2147484051" r:id="rId26"/>
    <p:sldLayoutId id="2147484054" r:id="rId27"/>
    <p:sldLayoutId id="2147484053" r:id="rId28"/>
    <p:sldLayoutId id="2147484052" r:id="rId29"/>
    <p:sldLayoutId id="2147484062" r:id="rId30"/>
    <p:sldLayoutId id="2147484055" r:id="rId31"/>
    <p:sldLayoutId id="2147484007" r:id="rId32"/>
    <p:sldLayoutId id="2147484065" r:id="rId33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5400" b="1" i="0" kern="120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  <a:lvl2pPr marL="1371326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2pPr>
      <a:lvl3pPr marL="2285543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3pPr>
      <a:lvl4pPr marL="3199760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4pPr>
      <a:lvl5pPr marL="4113977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ABF8-EDED-4F2E-AB7D-34D9ED5B3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 with Spock</a:t>
            </a:r>
          </a:p>
        </p:txBody>
      </p:sp>
    </p:spTree>
    <p:extLst>
      <p:ext uri="{BB962C8B-B14F-4D97-AF65-F5344CB8AC3E}">
        <p14:creationId xmlns:p14="http://schemas.microsoft.com/office/powerpoint/2010/main" val="137827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42E8C-1604-4FF0-A6E9-45D9FB30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8" y="574531"/>
            <a:ext cx="12741402" cy="111487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Mocking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159817" y="91529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mock interaction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115800" y="9416677"/>
            <a:ext cx="4044017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635000" y="7861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define test subject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13200" y="1049891"/>
            <a:ext cx="69049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040101" y="2987503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mock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315702" y="3251199"/>
            <a:ext cx="4724399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0C77A5-43C1-45AE-9D63-BDD025C62FB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11442701" y="9416676"/>
            <a:ext cx="4717116" cy="13021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7540D707-49DA-4014-9DF4-605996D4E2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563601" y="3251197"/>
            <a:ext cx="2476501" cy="3917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9E810-66B4-42BA-95AA-48DF1CF1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53" y="1919577"/>
            <a:ext cx="13433309" cy="82815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Stubbing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515417" y="5099825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stub return value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2331701" y="4914900"/>
            <a:ext cx="4183716" cy="448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159817" y="4168604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stub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39241" y="4432298"/>
            <a:ext cx="1820576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7294" y="9170672"/>
            <a:ext cx="5742105" cy="876613"/>
          </a:xfrm>
        </p:spPr>
        <p:txBody>
          <a:bodyPr vert="horz" lIns="182843" tIns="91422" rIns="182843" bIns="91422" rtlCol="0" anchor="b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Any questions?</a:t>
            </a:r>
            <a:endParaRPr lang="en-GB" sz="4200" b="1" i="0" kern="1200" dirty="0">
              <a:effectLst/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D02AE5-E5CD-4FB9-B807-D3589A71962D}"/>
              </a:ext>
            </a:extLst>
          </p:cNvPr>
          <p:cNvSpPr txBox="1">
            <a:spLocks/>
          </p:cNvSpPr>
          <p:nvPr/>
        </p:nvSpPr>
        <p:spPr>
          <a:xfrm>
            <a:off x="8088193" y="11380472"/>
            <a:ext cx="6986707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 fontScale="40000" lnSpcReduction="20000"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000" b="0" dirty="0"/>
              <a:t>source: https://github.com/engleong/spock-demo</a:t>
            </a:r>
            <a:endParaRPr lang="en-GB" sz="4200" b="0" dirty="0"/>
          </a:p>
        </p:txBody>
      </p:sp>
    </p:spTree>
    <p:extLst>
      <p:ext uri="{BB962C8B-B14F-4D97-AF65-F5344CB8AC3E}">
        <p14:creationId xmlns:p14="http://schemas.microsoft.com/office/powerpoint/2010/main" val="157260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E7CF6A-4274-4722-9B74-6868E37C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55" y="2466084"/>
            <a:ext cx="5053691" cy="5066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60FE3-2307-42EE-9FEE-58B5735D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39" y="2466085"/>
            <a:ext cx="6919191" cy="5089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DC34B-7871-421C-8179-22E02EFE1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905" y="2466084"/>
            <a:ext cx="6856194" cy="5089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96C1B-D1A5-40FA-8A64-12379B09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655" y="7922525"/>
            <a:ext cx="7604301" cy="4510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E64304-DD6C-45CB-9EAD-65AE6F701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00" y="7922525"/>
            <a:ext cx="6809156" cy="4510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8C9CF-0411-44FA-8014-C55E9438A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2400" y="7996043"/>
            <a:ext cx="4207606" cy="4442106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A5AB6EA-92ED-4603-9499-434CF2AA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449" y="967692"/>
            <a:ext cx="20052581" cy="876613"/>
          </a:xfrm>
        </p:spPr>
        <p:txBody>
          <a:bodyPr anchor="t"/>
          <a:lstStyle/>
          <a:p>
            <a:r>
              <a:rPr lang="en-US" sz="5400" b="0" dirty="0"/>
              <a:t>Writing Unit Test</a:t>
            </a:r>
          </a:p>
        </p:txBody>
      </p:sp>
    </p:spTree>
    <p:extLst>
      <p:ext uri="{BB962C8B-B14F-4D97-AF65-F5344CB8AC3E}">
        <p14:creationId xmlns:p14="http://schemas.microsoft.com/office/powerpoint/2010/main" val="90238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E439D-33A2-44D2-8655-CE34B8D4A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979" y="2953146"/>
            <a:ext cx="10689022" cy="876613"/>
          </a:xfrm>
        </p:spPr>
        <p:txBody>
          <a:bodyPr vert="horz" lIns="182843" tIns="91422" rIns="182843" bIns="91422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500" b="0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Maintainable Unit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FDB7-2661-40FE-88AF-415B0E72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56" y="4546213"/>
            <a:ext cx="8248744" cy="6506864"/>
          </a:xfrm>
          <a:prstGeom prst="rect">
            <a:avLst/>
          </a:prstGeom>
        </p:spPr>
      </p:pic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40474D65-B9F2-4228-A242-6962ACB5F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577909"/>
              </p:ext>
            </p:extLst>
          </p:nvPr>
        </p:nvGraphicFramePr>
        <p:xfrm>
          <a:off x="13360763" y="1944075"/>
          <a:ext cx="9827850" cy="982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69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FF065-A1A7-4A12-8CC4-68F55D70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9" y="477672"/>
            <a:ext cx="20886552" cy="872013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6212" y="10161461"/>
            <a:ext cx="21485226" cy="876613"/>
          </a:xfrm>
        </p:spPr>
        <p:txBody>
          <a:bodyPr vert="horz" lIns="182843" tIns="91422" rIns="182843" bIns="91422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200" b="1" i="0" kern="120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Groovy for Unit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B487F-BE1F-4EF6-86C0-FDC58D52019E}"/>
              </a:ext>
            </a:extLst>
          </p:cNvPr>
          <p:cNvSpPr txBox="1"/>
          <p:nvPr/>
        </p:nvSpPr>
        <p:spPr>
          <a:xfrm>
            <a:off x="1446212" y="11066649"/>
            <a:ext cx="21485226" cy="87661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4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Concise and maintainable tests!</a:t>
            </a:r>
          </a:p>
        </p:txBody>
      </p:sp>
    </p:spTree>
    <p:extLst>
      <p:ext uri="{BB962C8B-B14F-4D97-AF65-F5344CB8AC3E}">
        <p14:creationId xmlns:p14="http://schemas.microsoft.com/office/powerpoint/2010/main" val="228286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54695" y="8903972"/>
            <a:ext cx="3592560" cy="876613"/>
          </a:xfrm>
        </p:spPr>
        <p:txBody>
          <a:bodyPr vert="horz" lIns="182843" tIns="91422" rIns="182843" bIns="91422" rtlCol="0" anchor="b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Spock</a:t>
            </a:r>
            <a:r>
              <a:rPr lang="en-GB" sz="42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450C5-ADF4-4E90-A1E9-E1A5ED818A66}"/>
              </a:ext>
            </a:extLst>
          </p:cNvPr>
          <p:cNvSpPr txBox="1"/>
          <p:nvPr/>
        </p:nvSpPr>
        <p:spPr>
          <a:xfrm>
            <a:off x="462860" y="9037801"/>
            <a:ext cx="18269260" cy="3371695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Testing and specification framework for Java &amp; Groovy applications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Beautiful and highly expressive specification language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charset="0"/>
                <a:cs typeface="Open Sans" charset="0"/>
              </a:rPr>
              <a:t>Compatible with most IDEs </a:t>
            </a:r>
          </a:p>
        </p:txBody>
      </p:sp>
    </p:spTree>
    <p:extLst>
      <p:ext uri="{BB962C8B-B14F-4D97-AF65-F5344CB8AC3E}">
        <p14:creationId xmlns:p14="http://schemas.microsoft.com/office/powerpoint/2010/main" val="115209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76755B-B333-49E1-9D70-132BCFA4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22" y="2278477"/>
            <a:ext cx="21258084" cy="67752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0556-0CC4-48E5-8EFF-2F9A2A5B2DC3}"/>
              </a:ext>
            </a:extLst>
          </p:cNvPr>
          <p:cNvSpPr txBox="1"/>
          <p:nvPr/>
        </p:nvSpPr>
        <p:spPr>
          <a:xfrm>
            <a:off x="15519400" y="3210384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not using method name but full descriptions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E74BF5-D6AD-4738-9CA9-AA46AF49FCDD}"/>
              </a:ext>
            </a:extLst>
          </p:cNvPr>
          <p:cNvCxnSpPr>
            <a:cxnSpLocks/>
          </p:cNvCxnSpPr>
          <p:nvPr/>
        </p:nvCxnSpPr>
        <p:spPr>
          <a:xfrm flipH="1">
            <a:off x="13195300" y="3627967"/>
            <a:ext cx="2324100" cy="377146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118683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 assertion, but simple double equal operator ==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0"/>
            <a:ext cx="1240618" cy="732367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645507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behavior definition 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when … then … </a:t>
            </a:r>
            <a:endParaRPr lang="en-MY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699000"/>
            <a:ext cx="2425701" cy="397627"/>
          </a:xfrm>
          <a:prstGeom prst="bentConnector3">
            <a:avLst>
              <a:gd name="adj1" fmla="val 52094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E6CEC3-2BC6-4022-8CD0-B109101842EC}"/>
              </a:ext>
            </a:extLst>
          </p:cNvPr>
          <p:cNvCxnSpPr>
            <a:cxnSpLocks/>
          </p:cNvCxnSpPr>
          <p:nvPr/>
        </p:nvCxnSpPr>
        <p:spPr>
          <a:xfrm>
            <a:off x="4711700" y="5096297"/>
            <a:ext cx="2514600" cy="809203"/>
          </a:xfrm>
          <a:prstGeom prst="bentConnector3">
            <a:avLst>
              <a:gd name="adj1" fmla="val 50000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158AB64F-8B65-4A95-B543-576493671E28}"/>
              </a:ext>
            </a:extLst>
          </p:cNvPr>
          <p:cNvCxnSpPr>
            <a:cxnSpLocks/>
          </p:cNvCxnSpPr>
          <p:nvPr/>
        </p:nvCxnSpPr>
        <p:spPr>
          <a:xfrm>
            <a:off x="4797236" y="5090903"/>
            <a:ext cx="2416364" cy="2109997"/>
          </a:xfrm>
          <a:prstGeom prst="bentConnector3">
            <a:avLst>
              <a:gd name="adj1" fmla="val 48949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E29F6-F35B-4570-BFDA-2B874A7B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72" y="2405566"/>
            <a:ext cx="15022678" cy="61906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II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== for string equality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1"/>
            <a:ext cx="1240618" cy="73236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029955"/>
            <a:ext cx="3725081" cy="20662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flexible labels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expect…</a:t>
            </a:r>
          </a:p>
          <a:p>
            <a:endParaRPr lang="en-US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documentation of labels, easy to describe what’s </a:t>
            </a:r>
            <a:r>
              <a:rPr lang="en-US" sz="2000" dirty="0" err="1">
                <a:solidFill>
                  <a:schemeClr val="tx2"/>
                </a:solidFill>
                <a:ea typeface="Open Sans" charset="0"/>
                <a:cs typeface="Open Sans" charset="0"/>
              </a:rPr>
              <a:t>hapenning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733281"/>
            <a:ext cx="965202" cy="363347"/>
          </a:xfrm>
          <a:prstGeom prst="bentConnector3">
            <a:avLst>
              <a:gd name="adj1" fmla="val 60526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9868" y="5602664"/>
            <a:ext cx="1393069" cy="3809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9D706-9DD9-4DE3-9AB1-AE3BEF75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17" y="2426218"/>
            <a:ext cx="11725383" cy="51656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exception attributes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940800" y="6911071"/>
            <a:ext cx="923119" cy="162519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1333500" y="47993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expect exception thrown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711700" y="5063091"/>
            <a:ext cx="2667000" cy="11599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4F7323-4D69-425B-B5D7-9903CB6E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74" y="1078360"/>
            <a:ext cx="14373526" cy="99942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11332268"/>
            <a:ext cx="21485226" cy="876613"/>
          </a:xfrm>
        </p:spPr>
        <p:txBody>
          <a:bodyPr/>
          <a:lstStyle/>
          <a:p>
            <a:r>
              <a:rPr lang="en-US" dirty="0"/>
              <a:t>Data Driven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4842319" y="87465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data table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674600" y="9010277"/>
            <a:ext cx="2167719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596900" y="22974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unroll into multiple tests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flipV="1">
            <a:off x="3886200" y="2573891"/>
            <a:ext cx="927100" cy="42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4842319" y="1863182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parameterized test description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2674601" y="2126877"/>
            <a:ext cx="2167718" cy="527390"/>
          </a:xfrm>
          <a:prstGeom prst="bentConnector3">
            <a:avLst>
              <a:gd name="adj1" fmla="val 99799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theme/theme1.xml><?xml version="1.0" encoding="utf-8"?>
<a:theme xmlns:a="http://schemas.openxmlformats.org/drawingml/2006/main" name="GBG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B0013A"/>
      </a:accent1>
      <a:accent2>
        <a:srgbClr val="009DDC"/>
      </a:accent2>
      <a:accent3>
        <a:srgbClr val="522398"/>
      </a:accent3>
      <a:accent4>
        <a:srgbClr val="D9E506"/>
      </a:accent4>
      <a:accent5>
        <a:srgbClr val="FECB00"/>
      </a:accent5>
      <a:accent6>
        <a:srgbClr val="3FCFD5"/>
      </a:accent6>
      <a:hlink>
        <a:srgbClr val="009DDC"/>
      </a:hlink>
      <a:folHlink>
        <a:srgbClr val="F740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217490" tIns="108745" rIns="217490" bIns="108745" rtlCol="0" anchor="ctr">
        <a:spAutoFit/>
      </a:bodyPr>
      <a:lstStyle>
        <a:defPPr>
          <a:lnSpc>
            <a:spcPts val="4300"/>
          </a:lnSpc>
          <a:defRPr dirty="0">
            <a:solidFill>
              <a:schemeClr val="tx1"/>
            </a:solidFill>
            <a:latin typeface="+mn-lt"/>
            <a:ea typeface="Open Sans" charset="0"/>
            <a:cs typeface="Ope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BG" id="{3FE65864-619F-4AE6-BA92-8AA88AD0214D}" vid="{2AB763DD-24C1-4CF7-A20B-8F35CC4C0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E3715C6A19F348A135FC65C24BD693" ma:contentTypeVersion="4" ma:contentTypeDescription="Create a new document." ma:contentTypeScope="" ma:versionID="838e57f7c4a9bfdcf562028b9f0c4414">
  <xsd:schema xmlns:xsd="http://www.w3.org/2001/XMLSchema" xmlns:xs="http://www.w3.org/2001/XMLSchema" xmlns:p="http://schemas.microsoft.com/office/2006/metadata/properties" xmlns:ns2="1de0bc8f-f232-4ff7-b6f2-1244560503bc" xmlns:ns3="f3e19a18-7fa2-45a4-8cb6-9e47444e29d7" targetNamespace="http://schemas.microsoft.com/office/2006/metadata/properties" ma:root="true" ma:fieldsID="750279f472f8d291ce896f498a82987f" ns2:_="" ns3:_="">
    <xsd:import namespace="1de0bc8f-f232-4ff7-b6f2-1244560503bc"/>
    <xsd:import namespace="f3e19a18-7fa2-45a4-8cb6-9e47444e29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0bc8f-f232-4ff7-b6f2-1244560503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19a18-7fa2-45a4-8cb6-9e47444e29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3e19a18-7fa2-45a4-8cb6-9e47444e29d7">
      <UserInfo>
        <DisplayName>Lai Fun Lee</DisplayName>
        <AccountId>32</AccountId>
        <AccountType/>
      </UserInfo>
      <UserInfo>
        <DisplayName>Chen Riang Lam</DisplayName>
        <AccountId>21</AccountId>
        <AccountType/>
      </UserInfo>
      <UserInfo>
        <DisplayName>Alex Lee</DisplayName>
        <AccountId>65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933453A-EF65-44B1-BC34-907BD143C9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E1E82F-8B25-491C-BFB8-EE46BF408125}">
  <ds:schemaRefs>
    <ds:schemaRef ds:uri="1de0bc8f-f232-4ff7-b6f2-1244560503bc"/>
    <ds:schemaRef ds:uri="f3e19a18-7fa2-45a4-8cb6-9e47444e29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5B4322-74BC-4F2C-9EF8-3F7AC3C8F44D}">
  <ds:schemaRefs>
    <ds:schemaRef ds:uri="http://purl.org/dc/terms/"/>
    <ds:schemaRef ds:uri="http://purl.org/dc/elements/1.1/"/>
    <ds:schemaRef ds:uri="http://schemas.openxmlformats.org/package/2006/metadata/core-properties"/>
    <ds:schemaRef ds:uri="1de0bc8f-f232-4ff7-b6f2-1244560503bc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f3e19a18-7fa2-45a4-8cb6-9e47444e29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4824</TotalTime>
  <Words>159</Words>
  <Application>Microsoft Office PowerPoint</Application>
  <PresentationFormat>Custom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Open Sans Light</vt:lpstr>
      <vt:lpstr>Arial</vt:lpstr>
      <vt:lpstr>Calibri</vt:lpstr>
      <vt:lpstr>GBG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Yeoh;CheeLeong.Chin@gbgplc.com</dc:creator>
  <cp:lastModifiedBy>Eng Leong Lee</cp:lastModifiedBy>
  <cp:revision>59</cp:revision>
  <dcterms:created xsi:type="dcterms:W3CDTF">2020-10-12T00:30:46Z</dcterms:created>
  <dcterms:modified xsi:type="dcterms:W3CDTF">2021-05-01T08:32:57Z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0x0101001FE3715C6A19F348A135FC65C24BD693</vt:lpwstr>
  </property>
</Properties>
</file>